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1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1" r:id="rId4"/>
    <p:sldId id="262" r:id="rId5"/>
    <p:sldId id="269" r:id="rId6"/>
    <p:sldId id="268" r:id="rId7"/>
    <p:sldId id="260" r:id="rId8"/>
    <p:sldId id="265" r:id="rId9"/>
    <p:sldId id="266" r:id="rId10"/>
    <p:sldId id="267" r:id="rId11"/>
    <p:sldId id="264" r:id="rId12"/>
    <p:sldId id="258" r:id="rId13"/>
    <p:sldId id="259" r:id="rId1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09D56-9EF2-5F4E-A078-AA231DC5CB96}" type="datetimeFigureOut">
              <a:rPr lang="nl-NL" smtClean="0"/>
              <a:t>20-11-17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00EC9-8968-0645-86DE-B989B33372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1222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A2D28-C75A-FD4C-9B99-A7B74F13EC63}" type="datetimeFigureOut">
              <a:rPr lang="nl-NL" smtClean="0"/>
              <a:t>20-11-17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E205B-4255-DC44-8ACD-A2A1E4BE1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4221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s://www.youtube.com/watch?v=YVrG5MC5wRc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Case</a:t>
            </a:r>
            <a:r>
              <a:rPr lang="nl-NL" baseline="0" dirty="0" smtClean="0"/>
              <a:t> studies: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contemporary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phenomenon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real-life context</a:t>
            </a:r>
            <a:endParaRPr lang="nl-NL" dirty="0" smtClean="0"/>
          </a:p>
          <a:p>
            <a:r>
              <a:rPr lang="nl-NL" dirty="0" err="1" smtClean="0"/>
              <a:t>Highlight</a:t>
            </a:r>
            <a:r>
              <a:rPr lang="nl-NL" dirty="0" smtClean="0"/>
              <a:t> case </a:t>
            </a:r>
            <a:r>
              <a:rPr lang="nl-NL" dirty="0" err="1" smtClean="0"/>
              <a:t>study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baseline="0" dirty="0" smtClean="0"/>
              <a:t> Amsterdam Arena </a:t>
            </a:r>
            <a:r>
              <a:rPr lang="nl-NL" baseline="0" dirty="0" err="1" smtClean="0"/>
              <a:t>because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urban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theme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205B-4255-DC44-8ACD-A2A1E4BE119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01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Introduction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company</a:t>
            </a:r>
          </a:p>
          <a:p>
            <a:r>
              <a:rPr lang="nl-NL" baseline="0" dirty="0" smtClean="0"/>
              <a:t>OMC: </a:t>
            </a:r>
            <a:r>
              <a:rPr lang="nl-NL" baseline="0" dirty="0" err="1" smtClean="0"/>
              <a:t>municipality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police</a:t>
            </a:r>
            <a:r>
              <a:rPr lang="nl-NL" baseline="0" dirty="0" smtClean="0"/>
              <a:t>, parking lot </a:t>
            </a:r>
            <a:r>
              <a:rPr lang="nl-NL" baseline="0" dirty="0" err="1" smtClean="0"/>
              <a:t>owners</a:t>
            </a:r>
            <a:r>
              <a:rPr lang="nl-NL" baseline="0" dirty="0" smtClean="0"/>
              <a:t>, NS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205B-4255-DC44-8ACD-A2A1E4BE119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591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Business </a:t>
            </a:r>
            <a:r>
              <a:rPr lang="nl-NL" baseline="0" dirty="0" err="1" smtClean="0"/>
              <a:t>questions</a:t>
            </a:r>
            <a:r>
              <a:rPr lang="nl-NL" baseline="0" dirty="0" smtClean="0"/>
              <a:t> in order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make right </a:t>
            </a:r>
            <a:r>
              <a:rPr lang="nl-NL" baseline="0" dirty="0" err="1" smtClean="0"/>
              <a:t>decisions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based</a:t>
            </a:r>
            <a:r>
              <a:rPr lang="nl-NL" baseline="0" dirty="0" smtClean="0"/>
              <a:t> on data</a:t>
            </a:r>
          </a:p>
          <a:p>
            <a:r>
              <a:rPr lang="nl-NL" baseline="0" dirty="0" err="1" smtClean="0"/>
              <a:t>Estimation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modal</a:t>
            </a:r>
            <a:r>
              <a:rPr lang="nl-NL" baseline="0" dirty="0" smtClean="0"/>
              <a:t> split </a:t>
            </a:r>
            <a:r>
              <a:rPr lang="nl-NL" baseline="0" dirty="0" err="1" smtClean="0"/>
              <a:t>based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experience</a:t>
            </a:r>
            <a:r>
              <a:rPr lang="nl-NL" baseline="0" dirty="0" smtClean="0"/>
              <a:t> of past events</a:t>
            </a:r>
          </a:p>
          <a:p>
            <a:r>
              <a:rPr lang="nl-NL" baseline="0" dirty="0" smtClean="0"/>
              <a:t>Live camera images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205B-4255-DC44-8ACD-A2A1E4BE119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591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>
                <a:hlinkClick r:id="rId3"/>
              </a:rPr>
              <a:t>https://www.youtube.com/watch?v=YVrG5MC5wRc</a:t>
            </a:r>
            <a:endParaRPr lang="en-AU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205B-4255-DC44-8ACD-A2A1E4BE119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591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noProof="0" dirty="0" smtClean="0"/>
              <a:t>Mobility portal data about Armin Only event:</a:t>
            </a:r>
          </a:p>
          <a:p>
            <a:r>
              <a:rPr lang="en-GB" baseline="0" noProof="0" dirty="0" err="1" smtClean="0"/>
              <a:t>booking_log</a:t>
            </a:r>
            <a:r>
              <a:rPr lang="en-GB" baseline="0" noProof="0" dirty="0" smtClean="0"/>
              <a:t>: tickets parking lots</a:t>
            </a:r>
          </a:p>
          <a:p>
            <a:r>
              <a:rPr lang="en-GB" baseline="0" noProof="0" dirty="0" err="1" smtClean="0"/>
              <a:t>frontend_log</a:t>
            </a:r>
            <a:r>
              <a:rPr lang="en-GB" baseline="0" noProof="0" dirty="0" smtClean="0"/>
              <a:t>: ways of transport</a:t>
            </a:r>
          </a:p>
          <a:p>
            <a:r>
              <a:rPr lang="en-GB" baseline="0" noProof="0" dirty="0" err="1" smtClean="0"/>
              <a:t>externalurl_log</a:t>
            </a:r>
            <a:r>
              <a:rPr lang="en-GB" baseline="0" noProof="0" dirty="0" smtClean="0"/>
              <a:t>: clicks to third parties selling parking lot tickets</a:t>
            </a:r>
          </a:p>
          <a:p>
            <a:r>
              <a:rPr lang="en-GB" baseline="0" noProof="0" dirty="0" err="1" smtClean="0"/>
              <a:t>webservice_log</a:t>
            </a:r>
            <a:r>
              <a:rPr lang="en-GB" baseline="0" noProof="0" dirty="0" smtClean="0"/>
              <a:t>: clicks on mobility portal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205B-4255-DC44-8ACD-A2A1E4BE119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582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Critical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attributes</a:t>
            </a:r>
            <a:endParaRPr lang="nl-NL" baseline="0" dirty="0" smtClean="0"/>
          </a:p>
          <a:p>
            <a:r>
              <a:rPr lang="nl-NL" baseline="0" dirty="0" smtClean="0"/>
              <a:t>SQL </a:t>
            </a:r>
            <a:r>
              <a:rPr lang="nl-NL" baseline="0" dirty="0" err="1" smtClean="0"/>
              <a:t>queries</a:t>
            </a:r>
            <a:endParaRPr lang="nl-NL" baseline="0" dirty="0" smtClean="0"/>
          </a:p>
          <a:p>
            <a:r>
              <a:rPr lang="nl-NL" baseline="0" dirty="0" smtClean="0"/>
              <a:t>Data </a:t>
            </a:r>
            <a:r>
              <a:rPr lang="nl-NL" baseline="0" dirty="0" err="1" smtClean="0"/>
              <a:t>quality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dimensions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205B-4255-DC44-8ACD-A2A1E4BE119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582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More </a:t>
            </a:r>
            <a:r>
              <a:rPr lang="nl-NL" dirty="0" err="1" smtClean="0"/>
              <a:t>ways</a:t>
            </a:r>
            <a:r>
              <a:rPr lang="nl-NL" dirty="0" smtClean="0"/>
              <a:t> of transport are </a:t>
            </a:r>
            <a:r>
              <a:rPr lang="nl-NL" dirty="0" err="1" smtClean="0"/>
              <a:t>visible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mapped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more records</a:t>
            </a:r>
          </a:p>
          <a:p>
            <a:r>
              <a:rPr lang="nl-NL" baseline="0" dirty="0" smtClean="0"/>
              <a:t>Right </a:t>
            </a:r>
            <a:r>
              <a:rPr lang="nl-NL" baseline="0" dirty="0" err="1" smtClean="0"/>
              <a:t>names</a:t>
            </a:r>
            <a:r>
              <a:rPr lang="nl-NL" baseline="0" dirty="0" smtClean="0"/>
              <a:t> of parking </a:t>
            </a:r>
            <a:r>
              <a:rPr lang="nl-NL" baseline="0" dirty="0" err="1" smtClean="0"/>
              <a:t>lots</a:t>
            </a:r>
            <a:r>
              <a:rPr lang="nl-NL" baseline="0" dirty="0" smtClean="0"/>
              <a:t> in dashboard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205B-4255-DC44-8ACD-A2A1E4BE119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582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More </a:t>
            </a:r>
            <a:r>
              <a:rPr lang="nl-NL" dirty="0" err="1" smtClean="0"/>
              <a:t>ways</a:t>
            </a:r>
            <a:r>
              <a:rPr lang="nl-NL" dirty="0" smtClean="0"/>
              <a:t> of transport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205B-4255-DC44-8ACD-A2A1E4BE119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582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Evaluation to business question: distribution</a:t>
            </a:r>
            <a:r>
              <a:rPr lang="en-AU" baseline="0" dirty="0" smtClean="0"/>
              <a:t> ways of transport, distribution parking lots</a:t>
            </a:r>
            <a:endParaRPr lang="en-AU" dirty="0" smtClean="0"/>
          </a:p>
          <a:p>
            <a:r>
              <a:rPr lang="en-AU" dirty="0" smtClean="0"/>
              <a:t>Data-driven decision making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Recommendation to </a:t>
            </a:r>
            <a:r>
              <a:rPr lang="en-AU" dirty="0" err="1" smtClean="0"/>
              <a:t>ArenA</a:t>
            </a:r>
            <a:r>
              <a:rPr lang="en-AU" dirty="0" smtClean="0"/>
              <a:t>:</a:t>
            </a:r>
            <a:r>
              <a:rPr lang="en-AU" baseline="0" dirty="0" smtClean="0"/>
              <a:t> </a:t>
            </a:r>
            <a:r>
              <a:rPr lang="en-AU" dirty="0" smtClean="0"/>
              <a:t>Gather additional data about the real distribution of ways of transport and the real distribution of parking lots in order to check the representativeness of the mobility data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205B-4255-DC44-8ACD-A2A1E4BE119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2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8880-87B7-0346-B644-FD542FAA88AD}" type="datetime1">
              <a:rPr lang="nl-NL" smtClean="0"/>
              <a:t>20-11-17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A4A3-DEB7-5F40-BB93-63B8B5CB54D5}" type="datetime1">
              <a:rPr lang="nl-NL" smtClean="0"/>
              <a:t>20-11-17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‹nr.›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5A5D-8EFD-664F-A2F6-DC456EE08093}" type="datetime1">
              <a:rPr lang="nl-NL" smtClean="0"/>
              <a:t>20-11-17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A013-026A-8445-9F7B-D40FEE70231A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BAFB-0480-D241-B8FB-C0338734CF3D}" type="datetime1">
              <a:rPr lang="nl-NL" smtClean="0"/>
              <a:t>20-11-17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A013-026A-8445-9F7B-D40FEE70231A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E54-AEC9-8A41-990D-D83768EA5091}" type="datetime1">
              <a:rPr lang="nl-NL" smtClean="0"/>
              <a:t>20-11-17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A013-026A-8445-9F7B-D40FEE70231A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A4A6-B7CA-724C-AA78-9AD45373B02F}" type="datetime1">
              <a:rPr lang="nl-NL" smtClean="0"/>
              <a:t>20-11-17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05FC-E181-F54C-B880-51C399155975}" type="datetime1">
              <a:rPr lang="nl-NL" smtClean="0"/>
              <a:t>20-11-17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A013-026A-8445-9F7B-D40FEE70231A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BEB8-FE2C-A343-A66A-F3680AAA7055}" type="datetime1">
              <a:rPr lang="nl-NL" smtClean="0"/>
              <a:t>20-11-17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A013-026A-8445-9F7B-D40FEE70231A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EB48-239B-9846-BED8-BB6EDAE225BC}" type="datetime1">
              <a:rPr lang="nl-NL" smtClean="0"/>
              <a:t>20-11-17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A013-026A-8445-9F7B-D40FEE70231A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2E17-7B1E-1642-B3FC-9A1FC1C75CE4}" type="datetime1">
              <a:rPr lang="nl-NL" smtClean="0"/>
              <a:t>20-11-17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A013-026A-8445-9F7B-D40FEE70231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628-2317-2743-A5FF-375E2A06C4F9}" type="datetime1">
              <a:rPr lang="nl-NL" smtClean="0"/>
              <a:t>20-11-17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A013-026A-8445-9F7B-D40FEE70231A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AEE0-C7E8-0F4B-999D-B138FD7EC230}" type="datetime1">
              <a:rPr lang="nl-NL" smtClean="0"/>
              <a:t>20-11-17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A013-026A-8445-9F7B-D40FEE70231A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5A013-026A-8445-9F7B-D40FEE70231A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15C9-1752-CF4F-898F-0340B172C981}" type="datetime1">
              <a:rPr lang="nl-NL" smtClean="0"/>
              <a:t>20-11-17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sz="5000" dirty="0" smtClean="0"/>
              <a:t>The effect of </a:t>
            </a:r>
            <a:br>
              <a:rPr lang="en-AU" sz="5000" dirty="0" smtClean="0"/>
            </a:br>
            <a:r>
              <a:rPr lang="en-AU" sz="5000" dirty="0" smtClean="0"/>
              <a:t>data quality and metadata </a:t>
            </a:r>
            <a:br>
              <a:rPr lang="en-AU" sz="5000" dirty="0" smtClean="0"/>
            </a:br>
            <a:r>
              <a:rPr lang="en-AU" sz="5000" dirty="0" smtClean="0"/>
              <a:t>on data-driven decision making</a:t>
            </a:r>
            <a:endParaRPr lang="en-AU" sz="50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Urban Big Data Thesis Award</a:t>
            </a:r>
          </a:p>
          <a:p>
            <a:r>
              <a:rPr lang="en-AU" dirty="0" smtClean="0"/>
              <a:t>Josephine Peeters</a:t>
            </a:r>
            <a:endParaRPr lang="en-AU" dirty="0" smtClean="0"/>
          </a:p>
          <a:p>
            <a:r>
              <a:rPr lang="en-AU" dirty="0" smtClean="0"/>
              <a:t>November 23, 2017</a:t>
            </a:r>
            <a:endParaRPr lang="en-AU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211" y="4444484"/>
            <a:ext cx="2005042" cy="216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5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Case study: Amsterdam </a:t>
            </a:r>
            <a:r>
              <a:rPr lang="en-AU" dirty="0" err="1" smtClean="0"/>
              <a:t>ArenA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66216"/>
            <a:ext cx="7770813" cy="4701184"/>
          </a:xfrm>
        </p:spPr>
        <p:txBody>
          <a:bodyPr>
            <a:normAutofit/>
          </a:bodyPr>
          <a:lstStyle/>
          <a:p>
            <a:r>
              <a:rPr lang="en-AU" dirty="0" smtClean="0"/>
              <a:t>Data integration, data analytics, data visualization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196" y="5773099"/>
            <a:ext cx="887927" cy="95888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44" y="1654716"/>
            <a:ext cx="8082172" cy="424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8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Case study: Amsterdam </a:t>
            </a:r>
            <a:r>
              <a:rPr lang="en-AU" dirty="0" err="1" smtClean="0"/>
              <a:t>ArenA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775241"/>
            <a:ext cx="7770813" cy="4879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i="1" dirty="0" smtClean="0"/>
              <a:t>Evaluation to business questions:</a:t>
            </a:r>
          </a:p>
          <a:p>
            <a:r>
              <a:rPr lang="en-AU" dirty="0" smtClean="0"/>
              <a:t>Mobility </a:t>
            </a:r>
            <a:r>
              <a:rPr lang="en-AU" dirty="0"/>
              <a:t>portal small proportion of real number of visitors</a:t>
            </a:r>
          </a:p>
          <a:p>
            <a:r>
              <a:rPr lang="en-AU" dirty="0" smtClean="0">
                <a:solidFill>
                  <a:srgbClr val="000000"/>
                </a:solidFill>
              </a:rPr>
              <a:t>Representativeness </a:t>
            </a:r>
            <a:r>
              <a:rPr lang="en-AU" dirty="0">
                <a:solidFill>
                  <a:srgbClr val="000000"/>
                </a:solidFill>
              </a:rPr>
              <a:t>cannot be </a:t>
            </a:r>
            <a:r>
              <a:rPr lang="en-AU" dirty="0" smtClean="0">
                <a:solidFill>
                  <a:srgbClr val="000000"/>
                </a:solidFill>
              </a:rPr>
              <a:t>determined</a:t>
            </a:r>
            <a:br>
              <a:rPr lang="en-AU" dirty="0" smtClean="0">
                <a:solidFill>
                  <a:srgbClr val="000000"/>
                </a:solidFill>
              </a:rPr>
            </a:br>
            <a:endParaRPr lang="en-AU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AU" i="1" dirty="0" smtClean="0"/>
              <a:t>Decisions cannot be made about:</a:t>
            </a:r>
            <a:endParaRPr lang="en-AU" i="1" dirty="0"/>
          </a:p>
          <a:p>
            <a:r>
              <a:rPr lang="en-AU" dirty="0"/>
              <a:t>Additional trains/</a:t>
            </a:r>
            <a:r>
              <a:rPr lang="en-AU" dirty="0" smtClean="0"/>
              <a:t>metros</a:t>
            </a:r>
          </a:p>
          <a:p>
            <a:r>
              <a:rPr lang="en-AU" dirty="0" smtClean="0"/>
              <a:t>Leading </a:t>
            </a:r>
            <a:r>
              <a:rPr lang="en-AU" dirty="0"/>
              <a:t>cars to parking lots that are not yet </a:t>
            </a:r>
            <a:r>
              <a:rPr lang="en-AU" dirty="0" smtClean="0"/>
              <a:t>full</a:t>
            </a:r>
            <a:br>
              <a:rPr lang="en-AU" dirty="0" smtClean="0"/>
            </a:br>
            <a:endParaRPr lang="en-AU" sz="1600" dirty="0"/>
          </a:p>
          <a:p>
            <a:pPr marL="0" indent="0">
              <a:buNone/>
            </a:pPr>
            <a:r>
              <a:rPr lang="en-AU" i="1" dirty="0" smtClean="0"/>
              <a:t>Recommendation to </a:t>
            </a:r>
            <a:r>
              <a:rPr lang="en-AU" i="1" dirty="0" err="1" smtClean="0"/>
              <a:t>ArenA</a:t>
            </a:r>
            <a:r>
              <a:rPr lang="en-AU" i="1" dirty="0" smtClean="0"/>
              <a:t>:</a:t>
            </a:r>
          </a:p>
          <a:p>
            <a:r>
              <a:rPr lang="en-AU" dirty="0"/>
              <a:t>Gather additional </a:t>
            </a:r>
            <a:r>
              <a:rPr lang="en-AU" dirty="0" smtClean="0"/>
              <a:t>data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A013-026A-8445-9F7B-D40FEE70231A}" type="slidenum">
              <a:rPr lang="nl-NL" smtClean="0"/>
              <a:t>11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196" y="5773099"/>
            <a:ext cx="887927" cy="9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3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736367"/>
            <a:ext cx="7770813" cy="45527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i="1" dirty="0" smtClean="0"/>
              <a:t>Case study: Amsterdam </a:t>
            </a:r>
            <a:r>
              <a:rPr lang="en-AU" i="1" dirty="0" err="1" smtClean="0"/>
              <a:t>ArenA</a:t>
            </a:r>
            <a:endParaRPr lang="en-AU" i="1" dirty="0" smtClean="0"/>
          </a:p>
          <a:p>
            <a:r>
              <a:rPr lang="en-AU" dirty="0" smtClean="0"/>
              <a:t>Data analytics results better after improving data quality</a:t>
            </a:r>
          </a:p>
          <a:p>
            <a:r>
              <a:rPr lang="en-AU" dirty="0" smtClean="0"/>
              <a:t>Available data still not sufficient for decision making</a:t>
            </a:r>
            <a:br>
              <a:rPr lang="en-AU" dirty="0" smtClean="0"/>
            </a:br>
            <a:endParaRPr lang="en-AU" dirty="0" smtClean="0"/>
          </a:p>
          <a:p>
            <a:pPr marL="0" indent="0">
              <a:buNone/>
            </a:pPr>
            <a:r>
              <a:rPr lang="en-AU" i="1" dirty="0" smtClean="0"/>
              <a:t>Case study 2</a:t>
            </a:r>
          </a:p>
          <a:p>
            <a:pPr fontAlgn="ctr"/>
            <a:r>
              <a:rPr lang="en-AU" dirty="0" smtClean="0"/>
              <a:t>Confirmed findings in case study Amsterdam </a:t>
            </a:r>
            <a:r>
              <a:rPr lang="en-AU" dirty="0" err="1" smtClean="0"/>
              <a:t>ArenA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  <a:p>
            <a:pPr marL="0" indent="0">
              <a:buNone/>
            </a:pPr>
            <a:r>
              <a:rPr lang="en-AU" i="1" dirty="0" smtClean="0"/>
              <a:t>Conclusion</a:t>
            </a:r>
            <a:endParaRPr lang="en-AU" i="1" dirty="0"/>
          </a:p>
          <a:p>
            <a:r>
              <a:rPr lang="en-AU" dirty="0" smtClean="0"/>
              <a:t>Data quality and metadata have a positive effect on data-driven decision making</a:t>
            </a:r>
            <a:endParaRPr lang="en-AU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A013-026A-8445-9F7B-D40FEE70231A}" type="slidenum">
              <a:rPr lang="nl-NL" smtClean="0"/>
              <a:t>12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196" y="5773099"/>
            <a:ext cx="887927" cy="9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1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Q&amp;A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A013-026A-8445-9F7B-D40FEE70231A}" type="slidenum">
              <a:rPr lang="nl-NL" smtClean="0"/>
              <a:t>13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343" y="2708118"/>
            <a:ext cx="2005042" cy="216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8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178474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Master Business Information Management</a:t>
            </a:r>
          </a:p>
          <a:p>
            <a:r>
              <a:rPr lang="en-AU" dirty="0" smtClean="0"/>
              <a:t>Internship Enterprise Data Management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Data is growing</a:t>
            </a:r>
          </a:p>
          <a:p>
            <a:r>
              <a:rPr lang="en-AU" dirty="0" smtClean="0"/>
              <a:t>Companies want to become more data-driven</a:t>
            </a:r>
          </a:p>
          <a:p>
            <a:r>
              <a:rPr lang="en-AU" dirty="0" smtClean="0"/>
              <a:t>Poor data quality has negative consequences</a:t>
            </a:r>
          </a:p>
          <a:p>
            <a:r>
              <a:rPr lang="en-AU" dirty="0" smtClean="0"/>
              <a:t>Metadata plays important role in determining data quality</a:t>
            </a:r>
          </a:p>
          <a:p>
            <a:endParaRPr lang="en-AU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128" y="1951890"/>
            <a:ext cx="1602023" cy="6301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966" y="2708664"/>
            <a:ext cx="1563143" cy="63190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196" y="5773099"/>
            <a:ext cx="887927" cy="958889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A013-026A-8445-9F7B-D40FEE70231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23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Research question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i="1" dirty="0" smtClean="0"/>
              <a:t>What is the effect of data quality and metadata on data-driven decision making?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Approach: 2 case studies</a:t>
            </a:r>
          </a:p>
          <a:p>
            <a:r>
              <a:rPr lang="en-AU" dirty="0" smtClean="0"/>
              <a:t>Process from business question to decision</a:t>
            </a:r>
            <a:endParaRPr lang="en-AU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A013-026A-8445-9F7B-D40FEE70231A}" type="slidenum">
              <a:rPr lang="nl-NL" smtClean="0"/>
              <a:t>3</a:t>
            </a:fld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196" y="5773099"/>
            <a:ext cx="887927" cy="9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5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Case study: Amsterdam </a:t>
            </a:r>
            <a:r>
              <a:rPr lang="en-AU" dirty="0" err="1" smtClean="0"/>
              <a:t>ArenA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209798"/>
            <a:ext cx="7770813" cy="4191433"/>
          </a:xfrm>
        </p:spPr>
        <p:txBody>
          <a:bodyPr>
            <a:normAutofit/>
          </a:bodyPr>
          <a:lstStyle/>
          <a:p>
            <a:r>
              <a:rPr lang="en-AU" dirty="0" smtClean="0"/>
              <a:t>Event venue</a:t>
            </a:r>
          </a:p>
          <a:p>
            <a:r>
              <a:rPr lang="en-AU" dirty="0" smtClean="0"/>
              <a:t>Operational Mobility Centre (OMC)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A013-026A-8445-9F7B-D40FEE70231A}" type="slidenum">
              <a:rPr lang="nl-NL" smtClean="0"/>
              <a:t>4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196" y="5773099"/>
            <a:ext cx="887927" cy="95888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6257"/>
            <a:ext cx="9156959" cy="310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3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Case study: Amsterdam </a:t>
            </a:r>
            <a:r>
              <a:rPr lang="en-AU" dirty="0" err="1" smtClean="0"/>
              <a:t>ArenA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209798"/>
            <a:ext cx="7770813" cy="4191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i="1" dirty="0" smtClean="0"/>
              <a:t>Business </a:t>
            </a:r>
            <a:r>
              <a:rPr lang="en-AU" i="1" dirty="0"/>
              <a:t>questions:</a:t>
            </a:r>
          </a:p>
          <a:p>
            <a:r>
              <a:rPr lang="en-AU" dirty="0"/>
              <a:t>Distribution of ways of transport</a:t>
            </a:r>
          </a:p>
          <a:p>
            <a:r>
              <a:rPr lang="en-AU" dirty="0"/>
              <a:t>Distribution of parking lots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A013-026A-8445-9F7B-D40FEE70231A}" type="slidenum">
              <a:rPr lang="nl-NL" smtClean="0"/>
              <a:t>5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196" y="5773099"/>
            <a:ext cx="887927" cy="95888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279" y="3969039"/>
            <a:ext cx="4444842" cy="288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6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Case study: Amsterdam </a:t>
            </a:r>
            <a:r>
              <a:rPr lang="en-AU" dirty="0" err="1" smtClean="0"/>
              <a:t>ArenA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215164"/>
            <a:ext cx="7770813" cy="5186068"/>
          </a:xfrm>
        </p:spPr>
        <p:txBody>
          <a:bodyPr>
            <a:normAutofit/>
          </a:bodyPr>
          <a:lstStyle/>
          <a:p>
            <a:r>
              <a:rPr lang="en-AU" dirty="0" smtClean="0"/>
              <a:t>Mobility portal</a:t>
            </a:r>
          </a:p>
          <a:p>
            <a:endParaRPr lang="en-AU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A013-026A-8445-9F7B-D40FEE70231A}" type="slidenum">
              <a:rPr lang="nl-NL" smtClean="0"/>
              <a:t>6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196" y="5773099"/>
            <a:ext cx="887927" cy="95888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71" y="1642289"/>
            <a:ext cx="7348609" cy="510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5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Case study: Amsterdam </a:t>
            </a:r>
            <a:r>
              <a:rPr lang="en-AU" dirty="0" err="1" smtClean="0"/>
              <a:t>ArenA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66216"/>
            <a:ext cx="7770813" cy="4701184"/>
          </a:xfrm>
        </p:spPr>
        <p:txBody>
          <a:bodyPr>
            <a:normAutofit/>
          </a:bodyPr>
          <a:lstStyle/>
          <a:p>
            <a:r>
              <a:rPr lang="en-AU" dirty="0" smtClean="0"/>
              <a:t>Data profiling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A013-026A-8445-9F7B-D40FEE70231A}" type="slidenum">
              <a:rPr lang="nl-NL" smtClean="0"/>
              <a:t>7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196" y="5773099"/>
            <a:ext cx="887927" cy="95888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2" y="1651760"/>
            <a:ext cx="805986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6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Case study: Amsterdam </a:t>
            </a:r>
            <a:r>
              <a:rPr lang="en-AU" dirty="0" err="1" smtClean="0"/>
              <a:t>ArenA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66216"/>
            <a:ext cx="7770813" cy="4701184"/>
          </a:xfrm>
        </p:spPr>
        <p:txBody>
          <a:bodyPr>
            <a:normAutofit/>
          </a:bodyPr>
          <a:lstStyle/>
          <a:p>
            <a:r>
              <a:rPr lang="en-AU" dirty="0" smtClean="0"/>
              <a:t>Data quality measuring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A013-026A-8445-9F7B-D40FEE70231A}" type="slidenum">
              <a:rPr lang="nl-NL" smtClean="0"/>
              <a:t>8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196" y="5773099"/>
            <a:ext cx="887927" cy="95888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41" y="1633206"/>
            <a:ext cx="5509978" cy="237316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29" y="5470048"/>
            <a:ext cx="5513415" cy="115666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46" y="3027772"/>
            <a:ext cx="2584241" cy="2562777"/>
          </a:xfrm>
          <a:prstGeom prst="rect">
            <a:avLst/>
          </a:prstGeom>
        </p:spPr>
      </p:pic>
      <p:sp>
        <p:nvSpPr>
          <p:cNvPr id="10" name="Gebogen pijl 9"/>
          <p:cNvSpPr/>
          <p:nvPr/>
        </p:nvSpPr>
        <p:spPr>
          <a:xfrm rot="10800000">
            <a:off x="5898475" y="5709587"/>
            <a:ext cx="1152127" cy="677582"/>
          </a:xfrm>
          <a:prstGeom prst="bent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400" b="1" dirty="0" err="1" smtClean="0">
              <a:solidFill>
                <a:schemeClr val="bg1"/>
              </a:solidFill>
            </a:endParaRPr>
          </a:p>
        </p:txBody>
      </p:sp>
      <p:sp>
        <p:nvSpPr>
          <p:cNvPr id="11" name="Gebogen pijl 10"/>
          <p:cNvSpPr/>
          <p:nvPr/>
        </p:nvSpPr>
        <p:spPr>
          <a:xfrm rot="5400000">
            <a:off x="6125866" y="1857500"/>
            <a:ext cx="720080" cy="1273409"/>
          </a:xfrm>
          <a:prstGeom prst="bentArrow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400" b="1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Case study: Amsterdam </a:t>
            </a:r>
            <a:r>
              <a:rPr lang="en-AU" dirty="0" err="1" smtClean="0"/>
              <a:t>ArenA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66216"/>
            <a:ext cx="7770813" cy="4701184"/>
          </a:xfrm>
        </p:spPr>
        <p:txBody>
          <a:bodyPr>
            <a:normAutofit/>
          </a:bodyPr>
          <a:lstStyle/>
          <a:p>
            <a:r>
              <a:rPr lang="en-AU" dirty="0" smtClean="0"/>
              <a:t>Data integration, data analytics, data visualization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196" y="5773099"/>
            <a:ext cx="887927" cy="95888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921" y="1656908"/>
            <a:ext cx="6750954" cy="241774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921" y="4153965"/>
            <a:ext cx="6756312" cy="25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1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2962</TotalTime>
  <Words>405</Words>
  <Application>Microsoft Macintosh PowerPoint</Application>
  <PresentationFormat>Diavoorstelling (4:3)</PresentationFormat>
  <Paragraphs>93</Paragraphs>
  <Slides>13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Folio</vt:lpstr>
      <vt:lpstr>The effect of  data quality and metadata  on data-driven decision making</vt:lpstr>
      <vt:lpstr>Introduction</vt:lpstr>
      <vt:lpstr>Research question</vt:lpstr>
      <vt:lpstr>Case study: Amsterdam ArenA</vt:lpstr>
      <vt:lpstr>Case study: Amsterdam ArenA</vt:lpstr>
      <vt:lpstr>Case study: Amsterdam ArenA</vt:lpstr>
      <vt:lpstr>Case study: Amsterdam ArenA</vt:lpstr>
      <vt:lpstr>Case study: Amsterdam ArenA</vt:lpstr>
      <vt:lpstr>Case study: Amsterdam ArenA</vt:lpstr>
      <vt:lpstr>Case study: Amsterdam ArenA</vt:lpstr>
      <vt:lpstr>Case study: Amsterdam ArenA</vt:lpstr>
      <vt:lpstr>Conclusion</vt:lpstr>
      <vt:lpstr>Q&amp;A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data quality and metadata on data-driven decision making</dc:title>
  <dc:creator>Josephine Peeters</dc:creator>
  <cp:lastModifiedBy>Josephine Peeters</cp:lastModifiedBy>
  <cp:revision>24</cp:revision>
  <dcterms:created xsi:type="dcterms:W3CDTF">2017-11-20T12:30:25Z</dcterms:created>
  <dcterms:modified xsi:type="dcterms:W3CDTF">2017-11-22T13:52:33Z</dcterms:modified>
</cp:coreProperties>
</file>